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1476" y="-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44E3-202E-49B6-9BAA-355372137DC9}" type="datetimeFigureOut">
              <a:rPr lang="pl-PL" smtClean="0"/>
              <a:t>2019-11-18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D760-5E8A-430C-B780-437043D872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11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44E3-202E-49B6-9BAA-355372137DC9}" type="datetimeFigureOut">
              <a:rPr lang="pl-PL" smtClean="0"/>
              <a:t>2019-11-18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D760-5E8A-430C-B780-437043D872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46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44E3-202E-49B6-9BAA-355372137DC9}" type="datetimeFigureOut">
              <a:rPr lang="pl-PL" smtClean="0"/>
              <a:t>2019-11-18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D760-5E8A-430C-B780-437043D872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51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44E3-202E-49B6-9BAA-355372137DC9}" type="datetimeFigureOut">
              <a:rPr lang="pl-PL" smtClean="0"/>
              <a:t>2019-11-18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D760-5E8A-430C-B780-437043D872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790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44E3-202E-49B6-9BAA-355372137DC9}" type="datetimeFigureOut">
              <a:rPr lang="pl-PL" smtClean="0"/>
              <a:t>2019-11-18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D760-5E8A-430C-B780-437043D872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8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44E3-202E-49B6-9BAA-355372137DC9}" type="datetimeFigureOut">
              <a:rPr lang="pl-PL" smtClean="0"/>
              <a:t>2019-11-18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D760-5E8A-430C-B780-437043D872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570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44E3-202E-49B6-9BAA-355372137DC9}" type="datetimeFigureOut">
              <a:rPr lang="pl-PL" smtClean="0"/>
              <a:t>2019-11-18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D760-5E8A-430C-B780-437043D872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8227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44E3-202E-49B6-9BAA-355372137DC9}" type="datetimeFigureOut">
              <a:rPr lang="pl-PL" smtClean="0"/>
              <a:t>2019-11-18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D760-5E8A-430C-B780-437043D872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024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44E3-202E-49B6-9BAA-355372137DC9}" type="datetimeFigureOut">
              <a:rPr lang="pl-PL" smtClean="0"/>
              <a:t>2019-11-18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D760-5E8A-430C-B780-437043D872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76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44E3-202E-49B6-9BAA-355372137DC9}" type="datetimeFigureOut">
              <a:rPr lang="pl-PL" smtClean="0"/>
              <a:t>2019-11-18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D760-5E8A-430C-B780-437043D872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617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44E3-202E-49B6-9BAA-355372137DC9}" type="datetimeFigureOut">
              <a:rPr lang="pl-PL" smtClean="0"/>
              <a:t>2019-11-18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D760-5E8A-430C-B780-437043D872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007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644E3-202E-49B6-9BAA-355372137DC9}" type="datetimeFigureOut">
              <a:rPr lang="pl-PL" smtClean="0"/>
              <a:t>2019-11-18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BD760-5E8A-430C-B780-437043D872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74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9C004E10-69BC-4EB7-8E3E-B0D4CFFF1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383" y="182471"/>
            <a:ext cx="1661702" cy="883411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341D39E8-AA20-4372-9C46-0765836F28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3116" y="164812"/>
            <a:ext cx="1661702" cy="955477"/>
          </a:xfrm>
          <a:prstGeom prst="rect">
            <a:avLst/>
          </a:prstGeom>
        </p:spPr>
      </p:pic>
      <p:pic>
        <p:nvPicPr>
          <p:cNvPr id="6" name="Obraz 0" descr="logo1.bmp">
            <a:extLst>
              <a:ext uri="{FF2B5EF4-FFF2-40B4-BE49-F238E27FC236}">
                <a16:creationId xmlns:a16="http://schemas.microsoft.com/office/drawing/2014/main" id="{679220D6-99ED-4D8B-9A89-C3B0B4193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439" y="156540"/>
            <a:ext cx="1044049" cy="1044026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692A6842-C599-466D-9C52-F0D409B1E9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9294" y="150202"/>
            <a:ext cx="1028152" cy="1058488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37DEA078-2368-42ED-A8B6-99EE12E5C388}"/>
              </a:ext>
            </a:extLst>
          </p:cNvPr>
          <p:cNvSpPr txBox="1"/>
          <p:nvPr/>
        </p:nvSpPr>
        <p:spPr>
          <a:xfrm>
            <a:off x="1350498" y="1363518"/>
            <a:ext cx="72853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latin typeface="Book Antiqua" panose="02040602050305030304" pitchFamily="18" charset="0"/>
              </a:rPr>
              <a:t>Wydział Edukacji Miasta Słupska</a:t>
            </a:r>
          </a:p>
          <a:p>
            <a:pPr algn="ctr"/>
            <a:r>
              <a:rPr lang="pl-PL" sz="2000" dirty="0">
                <a:latin typeface="Book Antiqua" panose="02040602050305030304" pitchFamily="18" charset="0"/>
              </a:rPr>
              <a:t>Zakład Edukacji Wczesnej i Systemów Dydaktycznych </a:t>
            </a:r>
            <a:br>
              <a:rPr lang="pl-PL" sz="2000" dirty="0">
                <a:latin typeface="Book Antiqua" panose="02040602050305030304" pitchFamily="18" charset="0"/>
              </a:rPr>
            </a:br>
            <a:r>
              <a:rPr lang="pl-PL" sz="2000" dirty="0">
                <a:latin typeface="Book Antiqua" panose="02040602050305030304" pitchFamily="18" charset="0"/>
              </a:rPr>
              <a:t>w Instytucie Pedagogiki Akademii Pomorskiej </a:t>
            </a:r>
          </a:p>
          <a:p>
            <a:pPr algn="ctr"/>
            <a:r>
              <a:rPr lang="pl-PL" sz="2000" dirty="0">
                <a:latin typeface="Book Antiqua" panose="02040602050305030304" pitchFamily="18" charset="0"/>
              </a:rPr>
              <a:t>Słupska Rada Edukacji</a:t>
            </a:r>
          </a:p>
          <a:p>
            <a:pPr algn="ctr"/>
            <a:r>
              <a:rPr lang="pl-PL" sz="2000" dirty="0">
                <a:latin typeface="Book Antiqua" panose="02040602050305030304" pitchFamily="18" charset="0"/>
              </a:rPr>
              <a:t>Dyrektorzy Szkół Podstawowych nr 4, 6</a:t>
            </a:r>
          </a:p>
          <a:p>
            <a:pPr algn="ctr"/>
            <a:r>
              <a:rPr lang="pl-PL" sz="2000" dirty="0">
                <a:latin typeface="Book Antiqua" panose="02040602050305030304" pitchFamily="18" charset="0"/>
              </a:rPr>
              <a:t>Dyrektor Przedszkola Miejskiego nr 8</a:t>
            </a:r>
          </a:p>
          <a:p>
            <a:pPr algn="ctr"/>
            <a:r>
              <a:rPr lang="pl-PL" sz="2000" dirty="0">
                <a:latin typeface="Book Antiqua" panose="02040602050305030304" pitchFamily="18" charset="0"/>
              </a:rPr>
              <a:t>Liderzy sieci współpracy i samokształcenia </a:t>
            </a:r>
          </a:p>
          <a:p>
            <a:pPr algn="ctr"/>
            <a:r>
              <a:rPr lang="pl-PL" sz="2000" dirty="0">
                <a:latin typeface="Book Antiqua" panose="02040602050305030304" pitchFamily="18" charset="0"/>
              </a:rPr>
              <a:t>nauczycieli edukacji wczesnoszkolnej</a:t>
            </a:r>
          </a:p>
          <a:p>
            <a:pPr algn="ctr"/>
            <a:r>
              <a:rPr lang="pl-PL" sz="2000" dirty="0">
                <a:latin typeface="Book Antiqua" panose="02040602050305030304" pitchFamily="18" charset="0"/>
              </a:rPr>
              <a:t>przy Prezydencie Miasta Słupska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7D01FECA-86BA-411D-A9C7-BCC77F378310}"/>
              </a:ext>
            </a:extLst>
          </p:cNvPr>
          <p:cNvSpPr txBox="1"/>
          <p:nvPr/>
        </p:nvSpPr>
        <p:spPr>
          <a:xfrm>
            <a:off x="3564066" y="4257259"/>
            <a:ext cx="3088678" cy="532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766" dirty="0">
                <a:latin typeface="Book Antiqua" panose="02040602050305030304" pitchFamily="18" charset="0"/>
              </a:rPr>
              <a:t>zapraszają na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E28C94D-FEBC-476F-BBBF-FADF0EC1A41B}"/>
              </a:ext>
            </a:extLst>
          </p:cNvPr>
          <p:cNvSpPr txBox="1"/>
          <p:nvPr/>
        </p:nvSpPr>
        <p:spPr>
          <a:xfrm>
            <a:off x="964921" y="5037743"/>
            <a:ext cx="8550437" cy="517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766" dirty="0">
                <a:latin typeface="Monotype Corsiva" panose="03010101010201010101" pitchFamily="66" charset="0"/>
              </a:rPr>
              <a:t> </a:t>
            </a:r>
            <a:r>
              <a:rPr lang="pl-PL" sz="2766" b="1" dirty="0">
                <a:latin typeface="Book Antiqua" panose="02040602050305030304" pitchFamily="18" charset="0"/>
              </a:rPr>
              <a:t>II KONFERENCJĘ NAUKOWO - METODYCZNĄ</a:t>
            </a:r>
            <a:endParaRPr lang="pl-PL" sz="3114" b="1" dirty="0">
              <a:latin typeface="Book Antiqua" panose="02040602050305030304" pitchFamily="18" charset="0"/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722ABE0E-F0A7-4A8C-9092-6FC6F932F951}"/>
              </a:ext>
            </a:extLst>
          </p:cNvPr>
          <p:cNvSpPr/>
          <p:nvPr/>
        </p:nvSpPr>
        <p:spPr>
          <a:xfrm>
            <a:off x="1479312" y="5732762"/>
            <a:ext cx="769486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rgbClr val="006600"/>
                </a:solidFill>
                <a:latin typeface="Book Antiqua" panose="02040602050305030304" pitchFamily="18" charset="0"/>
              </a:rPr>
              <a:t>WSPÓŁCZESNA PEDAGOGIKA</a:t>
            </a:r>
          </a:p>
          <a:p>
            <a:pPr algn="ctr"/>
            <a:r>
              <a:rPr lang="pl-PL" sz="3600" b="1" dirty="0">
                <a:solidFill>
                  <a:srgbClr val="006600"/>
                </a:solidFill>
                <a:latin typeface="Book Antiqua" panose="02040602050305030304" pitchFamily="18" charset="0"/>
              </a:rPr>
              <a:t>WCZESNOSZKOLNA </a:t>
            </a:r>
            <a:br>
              <a:rPr lang="pl-PL" sz="3600" b="1" dirty="0">
                <a:solidFill>
                  <a:srgbClr val="006600"/>
                </a:solidFill>
                <a:latin typeface="Book Antiqua" panose="02040602050305030304" pitchFamily="18" charset="0"/>
              </a:rPr>
            </a:br>
            <a:r>
              <a:rPr lang="pl-PL" sz="3600" b="1" dirty="0">
                <a:solidFill>
                  <a:srgbClr val="006600"/>
                </a:solidFill>
                <a:latin typeface="Book Antiqua" panose="02040602050305030304" pitchFamily="18" charset="0"/>
              </a:rPr>
              <a:t>I PRZEDSZKOLNA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E29F30C3-72EA-4240-BA93-F4F1399D9F80}"/>
              </a:ext>
            </a:extLst>
          </p:cNvPr>
          <p:cNvSpPr/>
          <p:nvPr/>
        </p:nvSpPr>
        <p:spPr>
          <a:xfrm>
            <a:off x="890011" y="7664145"/>
            <a:ext cx="85504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   </a:t>
            </a:r>
            <a:r>
              <a:rPr lang="pl-PL" sz="2400" b="1" dirty="0">
                <a:solidFill>
                  <a:srgbClr val="006600"/>
                </a:solidFill>
                <a:latin typeface="Book Antiqua" panose="02040602050305030304" pitchFamily="18" charset="0"/>
              </a:rPr>
              <a:t>DYDAKTYKA        MATEMATYKA        KOMPETENCJE</a:t>
            </a: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E2ADE46E-10A7-4BC3-9730-74750CBFCC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26215" y="7815205"/>
            <a:ext cx="180057" cy="180057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67A85F63-2A5E-4FFD-9228-1CC1853BA1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83331" y="7804914"/>
            <a:ext cx="180057" cy="18005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DD3E87A9-B888-4EDE-B34C-3E90A06C6957}"/>
              </a:ext>
            </a:extLst>
          </p:cNvPr>
          <p:cNvSpPr txBox="1"/>
          <p:nvPr/>
        </p:nvSpPr>
        <p:spPr>
          <a:xfrm>
            <a:off x="1397159" y="8425660"/>
            <a:ext cx="7563059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zorganizowaną pod patronatem</a:t>
            </a:r>
            <a:br>
              <a:rPr lang="pl-PL" dirty="0">
                <a:latin typeface="Book Antiqua" panose="02040602050305030304" pitchFamily="18" charset="0"/>
              </a:rPr>
            </a:br>
            <a:endParaRPr lang="pl-PL" dirty="0">
              <a:latin typeface="Book Antiqua" panose="02040602050305030304" pitchFamily="18" charset="0"/>
            </a:endParaRPr>
          </a:p>
          <a:p>
            <a:pPr algn="ctr"/>
            <a:r>
              <a:rPr lang="pl-PL" sz="2000" dirty="0">
                <a:latin typeface="Book Antiqua" panose="02040602050305030304" pitchFamily="18" charset="0"/>
              </a:rPr>
              <a:t>Prezydenta Miasta Słupska  Krystyny </a:t>
            </a:r>
            <a:r>
              <a:rPr lang="pl-PL" sz="2000" dirty="0" err="1">
                <a:latin typeface="Book Antiqua" panose="02040602050305030304" pitchFamily="18" charset="0"/>
              </a:rPr>
              <a:t>Danileckiej-Wojewódzkiej</a:t>
            </a:r>
            <a:endParaRPr lang="pl-PL" sz="2000" dirty="0">
              <a:latin typeface="Book Antiqua" panose="02040602050305030304" pitchFamily="18" charset="0"/>
            </a:endParaRPr>
          </a:p>
          <a:p>
            <a:pPr algn="ctr"/>
            <a:r>
              <a:rPr lang="pl-PL" sz="2000" dirty="0">
                <a:latin typeface="Book Antiqua" panose="02040602050305030304" pitchFamily="18" charset="0"/>
              </a:rPr>
              <a:t>Jego Magnificencji Rektora Akademii Pomorskiej w Słupsku</a:t>
            </a:r>
          </a:p>
          <a:p>
            <a:pPr algn="ctr"/>
            <a:r>
              <a:rPr lang="pl-PL" sz="1900" dirty="0">
                <a:latin typeface="Book Antiqua" panose="02040602050305030304" pitchFamily="18" charset="0"/>
              </a:rPr>
              <a:t>dra hab. inż. Zbigniewa </a:t>
            </a:r>
            <a:r>
              <a:rPr lang="pl-PL" sz="1900" dirty="0" err="1">
                <a:latin typeface="Book Antiqua" panose="02040602050305030304" pitchFamily="18" charset="0"/>
              </a:rPr>
              <a:t>Osadowskiego</a:t>
            </a:r>
            <a:r>
              <a:rPr lang="pl-PL" sz="1900" dirty="0">
                <a:latin typeface="Book Antiqua" panose="02040602050305030304" pitchFamily="18" charset="0"/>
              </a:rPr>
              <a:t>, prof. AP 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3CD143F9-061C-4824-A03C-7B39AE803590}"/>
              </a:ext>
            </a:extLst>
          </p:cNvPr>
          <p:cNvSpPr txBox="1"/>
          <p:nvPr/>
        </p:nvSpPr>
        <p:spPr>
          <a:xfrm>
            <a:off x="1181522" y="10117579"/>
            <a:ext cx="2862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rgbClr val="006600"/>
                </a:solidFill>
                <a:latin typeface="Book Antiqua" panose="02040602050305030304" pitchFamily="18" charset="0"/>
              </a:rPr>
              <a:t>5 grudnia 2019 r. </a:t>
            </a:r>
            <a:br>
              <a:rPr lang="pl-PL" sz="2400" b="1" dirty="0">
                <a:solidFill>
                  <a:srgbClr val="006600"/>
                </a:solidFill>
                <a:latin typeface="Book Antiqua" panose="02040602050305030304" pitchFamily="18" charset="0"/>
              </a:rPr>
            </a:br>
            <a:r>
              <a:rPr lang="pl-PL" sz="2400" b="1" dirty="0">
                <a:solidFill>
                  <a:srgbClr val="006600"/>
                </a:solidFill>
                <a:latin typeface="Book Antiqua" panose="02040602050305030304" pitchFamily="18" charset="0"/>
              </a:rPr>
              <a:t>(czwartek)</a:t>
            </a:r>
          </a:p>
          <a:p>
            <a:pPr algn="ctr"/>
            <a:r>
              <a:rPr lang="pl-PL" sz="2400" b="1" dirty="0">
                <a:solidFill>
                  <a:srgbClr val="006600"/>
                </a:solidFill>
                <a:latin typeface="Book Antiqua" panose="02040602050305030304" pitchFamily="18" charset="0"/>
              </a:rPr>
              <a:t>godz. 9.00 – 19.00</a:t>
            </a:r>
            <a:endParaRPr lang="pl-PL" sz="2766" b="1" dirty="0">
              <a:solidFill>
                <a:srgbClr val="006600"/>
              </a:solidFill>
              <a:latin typeface="Book Antiqua" panose="02040602050305030304" pitchFamily="18" charset="0"/>
            </a:endParaRP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6B979E6C-F1BF-42F7-955C-1A404CC1B784}"/>
              </a:ext>
            </a:extLst>
          </p:cNvPr>
          <p:cNvSpPr txBox="1"/>
          <p:nvPr/>
        </p:nvSpPr>
        <p:spPr>
          <a:xfrm>
            <a:off x="5556760" y="10117579"/>
            <a:ext cx="38656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latin typeface="Book Antiqua" panose="02040602050305030304" pitchFamily="18" charset="0"/>
              </a:rPr>
              <a:t>Akademia Pomorska</a:t>
            </a:r>
            <a:br>
              <a:rPr lang="pl-PL" sz="2000" dirty="0">
                <a:latin typeface="Book Antiqua" panose="02040602050305030304" pitchFamily="18" charset="0"/>
              </a:rPr>
            </a:br>
            <a:r>
              <a:rPr lang="pl-PL" sz="2000" dirty="0">
                <a:latin typeface="Book Antiqua" panose="02040602050305030304" pitchFamily="18" charset="0"/>
              </a:rPr>
              <a:t>Instytut Pedagogiki</a:t>
            </a:r>
          </a:p>
          <a:p>
            <a:pPr algn="ctr"/>
            <a:r>
              <a:rPr lang="pl-PL" sz="2000" dirty="0">
                <a:latin typeface="Book Antiqua" panose="02040602050305030304" pitchFamily="18" charset="0"/>
              </a:rPr>
              <a:t>ul. Bohaterów Westerplatte 64</a:t>
            </a:r>
          </a:p>
          <a:p>
            <a:pPr algn="ctr"/>
            <a:r>
              <a:rPr lang="pl-PL" sz="2000" dirty="0">
                <a:latin typeface="Book Antiqua" panose="02040602050305030304" pitchFamily="18" charset="0"/>
              </a:rPr>
              <a:t>76-200 Słupsk</a:t>
            </a:r>
          </a:p>
        </p:txBody>
      </p:sp>
      <p:pic>
        <p:nvPicPr>
          <p:cNvPr id="20" name="Obraz 19">
            <a:extLst>
              <a:ext uri="{FF2B5EF4-FFF2-40B4-BE49-F238E27FC236}">
                <a16:creationId xmlns:a16="http://schemas.microsoft.com/office/drawing/2014/main" id="{D91E87E9-CFAD-4813-A9F5-CF48FAC8C2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61211" y="11748705"/>
            <a:ext cx="1021285" cy="794332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7CCB9B85-B279-4EFD-90B9-5BBB1DC740A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412" y="11730595"/>
            <a:ext cx="804425" cy="752416"/>
          </a:xfrm>
          <a:prstGeom prst="rect">
            <a:avLst/>
          </a:prstGeom>
        </p:spPr>
      </p:pic>
      <p:pic>
        <p:nvPicPr>
          <p:cNvPr id="24" name="Obraz 23" descr="Przedszkole Miejskie Integracyjne nr 8 w Słupsku">
            <a:extLst>
              <a:ext uri="{FF2B5EF4-FFF2-40B4-BE49-F238E27FC236}">
                <a16:creationId xmlns:a16="http://schemas.microsoft.com/office/drawing/2014/main" id="{9ED86EDC-FEA0-4491-A1E5-78205A4809AF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980" y="150202"/>
            <a:ext cx="1044048" cy="109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AFD38FEB-7C7E-4299-A1CD-B98E30517AD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279940" y="182470"/>
            <a:ext cx="684981" cy="12400467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CC28CF89-2DEF-48C8-A2C2-132676DC24B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24852" y="11687331"/>
            <a:ext cx="1104900" cy="790575"/>
          </a:xfrm>
          <a:prstGeom prst="rect">
            <a:avLst/>
          </a:prstGeom>
        </p:spPr>
      </p:pic>
      <p:pic>
        <p:nvPicPr>
          <p:cNvPr id="25" name="Obraz 24" descr="Obraz zawierający rysunek&#10;&#10;Opis wygenerowany automatycznie">
            <a:extLst>
              <a:ext uri="{FF2B5EF4-FFF2-40B4-BE49-F238E27FC236}">
                <a16:creationId xmlns:a16="http://schemas.microsoft.com/office/drawing/2014/main" id="{17B401FC-C5FF-4372-82E0-AF1306B6E85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180" y="11841785"/>
            <a:ext cx="1489997" cy="446999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E2C10D01-6C57-4EE7-9B71-4B28C181FB4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66675" y="11665599"/>
            <a:ext cx="1576945" cy="79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22366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455</TotalTime>
  <Words>114</Words>
  <Application>Microsoft Office PowerPoint</Application>
  <PresentationFormat>Papier A3 (297x420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Monotype Corsiva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Iwona Ollik</dc:creator>
  <cp:lastModifiedBy>Iwa</cp:lastModifiedBy>
  <cp:revision>36</cp:revision>
  <cp:lastPrinted>2019-10-24T15:12:59Z</cp:lastPrinted>
  <dcterms:created xsi:type="dcterms:W3CDTF">2018-11-30T17:21:37Z</dcterms:created>
  <dcterms:modified xsi:type="dcterms:W3CDTF">2019-11-18T08:42:06Z</dcterms:modified>
</cp:coreProperties>
</file>